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2" r:id="rId8"/>
    <p:sldId id="281" r:id="rId9"/>
    <p:sldId id="282" r:id="rId10"/>
    <p:sldId id="263" r:id="rId11"/>
    <p:sldId id="274" r:id="rId12"/>
    <p:sldId id="261" r:id="rId13"/>
    <p:sldId id="283" r:id="rId14"/>
    <p:sldId id="264" r:id="rId15"/>
    <p:sldId id="265" r:id="rId16"/>
    <p:sldId id="266" r:id="rId17"/>
    <p:sldId id="267" r:id="rId18"/>
    <p:sldId id="280" r:id="rId19"/>
    <p:sldId id="271" r:id="rId20"/>
    <p:sldId id="278" r:id="rId21"/>
    <p:sldId id="279" r:id="rId22"/>
    <p:sldId id="268" r:id="rId23"/>
    <p:sldId id="269" r:id="rId24"/>
    <p:sldId id="273" r:id="rId25"/>
    <p:sldId id="275" r:id="rId26"/>
    <p:sldId id="285" r:id="rId27"/>
    <p:sldId id="286" r:id="rId28"/>
    <p:sldId id="276" r:id="rId29"/>
    <p:sldId id="277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3" autoAdjust="0"/>
  </p:normalViewPr>
  <p:slideViewPr>
    <p:cSldViewPr>
      <p:cViewPr varScale="1">
        <p:scale>
          <a:sx n="72" d="100"/>
          <a:sy n="72" d="100"/>
        </p:scale>
        <p:origin x="7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2B0CC0-C569-4AEA-B6CE-78F2DD9F9606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8D5F38-FF03-43B4-85D3-0707E76040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9442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Комплекс профилактических мероприятий для компьютерного рабочего места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7854696" cy="1368152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Микроклимат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73840"/>
          </a:xfrm>
        </p:spPr>
        <p:txBody>
          <a:bodyPr/>
          <a:lstStyle/>
          <a:p>
            <a:r>
              <a:rPr lang="ru-RU" dirty="0" smtClean="0"/>
              <a:t>Температура воздуха должна быть в холодный период года не более 22-24</a:t>
            </a:r>
            <a:r>
              <a:rPr lang="ru-RU" baseline="30000" dirty="0" smtClean="0"/>
              <a:t>о</a:t>
            </a:r>
            <a:r>
              <a:rPr lang="ru-RU" dirty="0" smtClean="0"/>
              <a:t>С, в теплый период года 20-25</a:t>
            </a:r>
            <a:r>
              <a:rPr lang="ru-RU" baseline="30000" dirty="0" smtClean="0"/>
              <a:t>о</a:t>
            </a:r>
            <a:r>
              <a:rPr lang="ru-RU" dirty="0" smtClean="0"/>
              <a:t>С.</a:t>
            </a:r>
          </a:p>
          <a:p>
            <a:r>
              <a:rPr lang="ru-RU" dirty="0" smtClean="0"/>
              <a:t>Относительная влажность должна составлять 40-60%.</a:t>
            </a:r>
            <a:endParaRPr lang="ru-RU" dirty="0"/>
          </a:p>
        </p:txBody>
      </p:sp>
      <p:pic>
        <p:nvPicPr>
          <p:cNvPr id="4" name="Рисунок 3" descr="Thermom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363807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i031.jp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3816424" cy="5434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1493520"/>
          </a:xfrm>
        </p:spPr>
        <p:txBody>
          <a:bodyPr/>
          <a:lstStyle/>
          <a:p>
            <a:r>
              <a:rPr lang="ru-RU" dirty="0" smtClean="0"/>
              <a:t>Уровни шума на рабочих местах пользователей персональных компьютеров не должны превышать значений в 50 </a:t>
            </a:r>
            <a:r>
              <a:rPr lang="ru-RU" dirty="0" err="1" smtClean="0"/>
              <a:t>дБА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shutterstock_111131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56992"/>
            <a:ext cx="4608512" cy="3130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снижения шума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1349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Снизить уровень шума помогут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Звукопоглощающие материалы.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Занавески из плотной ткани.</a:t>
            </a:r>
            <a:endParaRPr lang="ru-RU" dirty="0"/>
          </a:p>
        </p:txBody>
      </p:sp>
      <p:pic>
        <p:nvPicPr>
          <p:cNvPr id="4" name="Рисунок 3" descr="279ac35bf41e817ef6a759d54eb0dd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3045718" cy="3045718"/>
          </a:xfrm>
          <a:prstGeom prst="rect">
            <a:avLst/>
          </a:prstGeom>
        </p:spPr>
      </p:pic>
      <p:pic>
        <p:nvPicPr>
          <p:cNvPr id="5" name="Рисунок 4" descr="511003_07e83cca207fea4d243e05d32b7ef7c6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3868936" cy="291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Посадка и стул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4373840"/>
          </a:xfrm>
        </p:spPr>
        <p:txBody>
          <a:bodyPr/>
          <a:lstStyle/>
          <a:p>
            <a:r>
              <a:rPr lang="ru-RU" sz="2400" dirty="0" smtClean="0">
                <a:latin typeface="Arial" charset="0"/>
              </a:rPr>
              <a:t>Если стул со спинкой, следите за тем, чтобы когда вы на неё опирались во время работы, спина оставалась прямой. </a:t>
            </a:r>
          </a:p>
          <a:p>
            <a:r>
              <a:rPr lang="ru-RU" sz="2400" dirty="0" smtClean="0">
                <a:latin typeface="Arial" charset="0"/>
              </a:rPr>
              <a:t>Спинка стула должна крепко удерживать спину, снимая нагрузку с позвоночника. </a:t>
            </a:r>
          </a:p>
          <a:p>
            <a:endParaRPr lang="ru-RU" dirty="0"/>
          </a:p>
        </p:txBody>
      </p:sp>
      <p:pic>
        <p:nvPicPr>
          <p:cNvPr id="4" name="Рисунок 3" descr="01-8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16832"/>
            <a:ext cx="446449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авила посад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3"/>
            <a:ext cx="628858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Медико-профилактические мероприятия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пользователи ПК должны проходить обязательные периодические медицинские осмотры у таких специалистов, как терапевт, невропатолог и окулист.</a:t>
            </a:r>
            <a:endParaRPr lang="ru-RU" dirty="0"/>
          </a:p>
        </p:txBody>
      </p:sp>
      <p:pic>
        <p:nvPicPr>
          <p:cNvPr id="4" name="Рисунок 3" descr="1531df521a2a23fa548e0a75ee8a4d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56992"/>
            <a:ext cx="6336704" cy="331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4824536" cy="50405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Близорукость, дальнозоркость и другие нарушения зрения должны быть полностью исправлены очками.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 должны использоваться очки, подобранные с учетом рабочего расстояния от глаз до экрана дисплея. При более серьезных нарушениях состояния зрения вопрос о возможности работы на ПК решается врачом-офтальмологом.</a:t>
            </a:r>
            <a:endParaRPr lang="ru-RU" dirty="0"/>
          </a:p>
        </p:txBody>
      </p:sp>
      <p:pic>
        <p:nvPicPr>
          <p:cNvPr id="4" name="Рисунок 3" descr="137372063644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0230" y="1196752"/>
            <a:ext cx="3679014" cy="520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15841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труда и отдыха предусматривает соблюдение определенной длительности непрерывной работы на ПК и перерывов, регламентированных с учетом продолжительности рабочей смены, видов и категории трудовой деятельности.</a:t>
            </a:r>
            <a:endParaRPr lang="ru-RU" dirty="0"/>
          </a:p>
        </p:txBody>
      </p:sp>
      <p:pic>
        <p:nvPicPr>
          <p:cNvPr id="4" name="Рисунок 3" descr="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284984"/>
            <a:ext cx="6624736" cy="335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4176464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Продолжительность непрерывной работы на ПК без перерыва не должна превышать двух часов.</a:t>
            </a:r>
          </a:p>
          <a:p>
            <a:r>
              <a:rPr lang="ru-RU" dirty="0" smtClean="0"/>
              <a:t>Эффективными являются перерывы (</a:t>
            </a:r>
            <a:r>
              <a:rPr lang="ru-RU" dirty="0" err="1" smtClean="0"/>
              <a:t>микропаузы</a:t>
            </a:r>
            <a:r>
              <a:rPr lang="ru-RU" dirty="0" smtClean="0"/>
              <a:t>) длительностью 1-3 минуты.</a:t>
            </a:r>
          </a:p>
          <a:p>
            <a:r>
              <a:rPr lang="ru-RU" dirty="0" smtClean="0"/>
              <a:t>Перерывы и </a:t>
            </a:r>
            <a:r>
              <a:rPr lang="ru-RU" dirty="0" err="1" smtClean="0"/>
              <a:t>микропаузы</a:t>
            </a:r>
            <a:r>
              <a:rPr lang="ru-RU" dirty="0" smtClean="0"/>
              <a:t> нужно использовать целесообразно для выполнения комплекса упражнений и гимнастики глаз.</a:t>
            </a:r>
          </a:p>
        </p:txBody>
      </p:sp>
      <p:pic>
        <p:nvPicPr>
          <p:cNvPr id="4" name="Рисунок 3" descr="20b76f8bc1a6c2c47a036c87d1d92ff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448163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Рабочее место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787208" cy="1925568"/>
          </a:xfrm>
        </p:spPr>
        <p:txBody>
          <a:bodyPr/>
          <a:lstStyle/>
          <a:p>
            <a:r>
              <a:rPr lang="ru-RU" sz="2000" dirty="0" smtClean="0"/>
              <a:t>Клавиатура, мышь ,монитор должны быть расположены по правилам.</a:t>
            </a:r>
          </a:p>
          <a:p>
            <a:r>
              <a:rPr lang="ru-RU" sz="2000" dirty="0" smtClean="0"/>
              <a:t>Стул должен быть подобран под индивидуальное строение человека.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Освещение должно соответствовать нормам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Рисунок 7" descr="143671697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61048"/>
            <a:ext cx="4319810" cy="2830452"/>
          </a:xfrm>
          <a:prstGeom prst="rect">
            <a:avLst/>
          </a:prstGeom>
        </p:spPr>
      </p:pic>
      <p:pic>
        <p:nvPicPr>
          <p:cNvPr id="5" name="Рисунок 4" descr="143671697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857628"/>
            <a:ext cx="4319810" cy="283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Время нахождения за компьютером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взрослым, чья работа связана с постоянным пребыванием у компьютера, рекомендуется находиться рядом с монитором не более восьми часов в день, делая короткие перерывы на отдых каждый час (в это время лучше всего сделать разминку для глаз и спины);</a:t>
            </a:r>
          </a:p>
          <a:p>
            <a:r>
              <a:rPr lang="ru-RU" dirty="0" smtClean="0"/>
              <a:t>подросткам в возрасте от двенадцати до шестнадцати лет следует проводить у компьютера не более двух часов в день; </a:t>
            </a:r>
          </a:p>
          <a:p>
            <a:r>
              <a:rPr lang="ru-RU" dirty="0" smtClean="0"/>
              <a:t>детям в возрасте от семи до двенадцати лет – не более одного часа в день;</a:t>
            </a:r>
          </a:p>
          <a:p>
            <a:r>
              <a:rPr lang="ru-RU" dirty="0" smtClean="0"/>
              <a:t>детям в возрасте от пяти до семи лет – максимум полчаса в день.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7515-2010.11.15-12.02.17-bomz.org-demotivator_dolgo_sidet_za_kompom_ne_polez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953250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Обеспечение пожарной и электрической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219256" cy="2717656"/>
          </a:xfrm>
        </p:spPr>
        <p:txBody>
          <a:bodyPr/>
          <a:lstStyle/>
          <a:p>
            <a:r>
              <a:rPr lang="ru-RU" dirty="0" smtClean="0"/>
              <a:t>Запрещается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Прикасаться к тыльной стороне дисплея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Вытирать пыль с компьютера при его включенном состоянии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на компьютере во влажной одежде и влажными руками.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988840"/>
            <a:ext cx="20478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uno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4315"/>
            <a:ext cx="8172400" cy="569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3-Nelz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440160"/>
          </a:xfrm>
        </p:spPr>
        <p:txBody>
          <a:bodyPr/>
          <a:lstStyle/>
          <a:p>
            <a:r>
              <a:rPr lang="ru-RU" dirty="0" smtClean="0"/>
              <a:t>   Перед началом работы за компьютером следует убедиться в исправности электропроводки, выключателей и работоспособности компьютера.</a:t>
            </a:r>
          </a:p>
        </p:txBody>
      </p:sp>
      <p:pic>
        <p:nvPicPr>
          <p:cNvPr id="4" name="Рисунок 3" descr="image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348880"/>
            <a:ext cx="338137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Пожарная 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Пожар — неконтролируемое горение, причиняющее материальный ущерб, вред жизни и здоровью граждан.</a:t>
            </a:r>
          </a:p>
          <a:p>
            <a:r>
              <a:rPr lang="ru-RU" dirty="0" smtClean="0"/>
              <a:t>Пожарная безопасность — состояние, характеризуемое возможностью предотвращения возникновения и развития пожара, а также воздействия на людей и имущество опасных факторов пожара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обезопасно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5574022" cy="576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end_detski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2912"/>
            <a:ext cx="7272808" cy="602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368152"/>
          </a:xfrm>
        </p:spPr>
        <p:txBody>
          <a:bodyPr/>
          <a:lstStyle/>
          <a:p>
            <a:r>
              <a:rPr lang="ru-RU" dirty="0" smtClean="0"/>
              <a:t>Соблюдайте комплекс </a:t>
            </a:r>
            <a:r>
              <a:rPr lang="ru-RU" sz="2800" dirty="0" smtClean="0"/>
              <a:t>профилактических</a:t>
            </a:r>
            <a:r>
              <a:rPr lang="ru-RU" dirty="0" smtClean="0"/>
              <a:t> мероприятий для своего рабочего компьютерного места.</a:t>
            </a:r>
          </a:p>
        </p:txBody>
      </p:sp>
      <p:pic>
        <p:nvPicPr>
          <p:cNvPr id="5" name="Рисунок 4" descr="3kgX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6300192" cy="420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165618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рабочем месте пользователя должны обеспечиваться параметры микроклимата.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Шумы и вибрации не должны превышать </a:t>
            </a:r>
            <a:r>
              <a:rPr lang="ru-RU" sz="2000" dirty="0" smtClean="0"/>
              <a:t>значений, установленных </a:t>
            </a:r>
            <a:r>
              <a:rPr lang="ru-RU" sz="2000" dirty="0" err="1" smtClean="0"/>
              <a:t>СанПиН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3787509186_ed2e1892ab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688632" cy="4266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Что изображено на картинке?</a:t>
            </a:r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Освещение – это … исходящий от какого - либо источника.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_____ - это климатические условия созданные на рабочем месте.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sz="1400" dirty="0" smtClean="0"/>
              <a:t>Сопоставьте.</a:t>
            </a:r>
          </a:p>
          <a:p>
            <a:pPr marL="514350" indent="-514350">
              <a:buNone/>
            </a:pPr>
            <a:r>
              <a:rPr lang="ru-RU" sz="1400" dirty="0" smtClean="0"/>
              <a:t> 1)Микроклимат                 а)Плотные занавески.</a:t>
            </a:r>
          </a:p>
          <a:p>
            <a:pPr marL="514350" indent="-514350">
              <a:buNone/>
            </a:pPr>
            <a:r>
              <a:rPr lang="ru-RU" sz="1400" dirty="0" smtClean="0"/>
              <a:t> 2)Освещение                     б)Светильник.</a:t>
            </a:r>
          </a:p>
          <a:p>
            <a:pPr marL="514350" indent="-514350">
              <a:buNone/>
            </a:pPr>
            <a:r>
              <a:rPr lang="ru-RU" sz="1400" dirty="0" smtClean="0"/>
              <a:t> 3)Шум                                 в)Температура.</a:t>
            </a:r>
          </a:p>
          <a:p>
            <a:pPr marL="514350" indent="-514350">
              <a:buNone/>
            </a:pPr>
            <a:r>
              <a:rPr lang="ru-RU" sz="1400" dirty="0" smtClean="0"/>
              <a:t>                                              г)Влажность.</a:t>
            </a:r>
          </a:p>
          <a:p>
            <a:pPr marL="514350" indent="-514350">
              <a:buNone/>
            </a:pPr>
            <a:r>
              <a:rPr lang="ru-RU" sz="1400" dirty="0" smtClean="0"/>
              <a:t>                                              </a:t>
            </a:r>
            <a:r>
              <a:rPr lang="ru-RU" sz="1400" dirty="0" err="1" smtClean="0"/>
              <a:t>д</a:t>
            </a:r>
            <a:r>
              <a:rPr lang="ru-RU" sz="1400" dirty="0" smtClean="0"/>
              <a:t>)Окна.</a:t>
            </a:r>
          </a:p>
          <a:p>
            <a:pPr marL="514350" indent="-514350">
              <a:buNone/>
            </a:pPr>
            <a:r>
              <a:rPr lang="ru-RU" sz="1400" dirty="0" smtClean="0"/>
              <a:t>                                              е)</a:t>
            </a:r>
            <a:r>
              <a:rPr lang="ru-RU" sz="1400" dirty="0" err="1" smtClean="0"/>
              <a:t>Звукопоглащающие</a:t>
            </a:r>
            <a:endParaRPr lang="ru-RU" sz="1400" dirty="0" smtClean="0"/>
          </a:p>
          <a:p>
            <a:pPr marL="514350" indent="-514350">
              <a:buNone/>
            </a:pPr>
            <a:r>
              <a:rPr lang="ru-RU" sz="1400" dirty="0" smtClean="0"/>
              <a:t>                                                   материалы.</a:t>
            </a:r>
          </a:p>
          <a:p>
            <a:endParaRPr lang="ru-RU" sz="1400" dirty="0" smtClean="0"/>
          </a:p>
          <a:p>
            <a:endParaRPr lang="ru-RU" dirty="0" smtClean="0"/>
          </a:p>
        </p:txBody>
      </p:sp>
      <p:pic>
        <p:nvPicPr>
          <p:cNvPr id="4" name="Рисунок 3" descr="143671697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285992"/>
            <a:ext cx="2000264" cy="13106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1428728" y="5143512"/>
            <a:ext cx="15716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86808" cy="57150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14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ru-RU" sz="1400" dirty="0" smtClean="0"/>
              <a:t>Перед началом работы за компьютером в чём следует убедиться?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Правильно ли стоит стул.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Исправлен ли компьютер.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Есть ли родители дома.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Какой сегодня день.</a:t>
            </a:r>
          </a:p>
          <a:p>
            <a:pPr marL="514350" indent="-514350">
              <a:buNone/>
            </a:pPr>
            <a:endParaRPr lang="ru-RU" sz="14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ru-RU" sz="1400" dirty="0" smtClean="0"/>
              <a:t>Спинка стула должна крепко удерживать … , снимая нагрузку с позвоночника.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ru-RU" sz="1400" dirty="0" smtClean="0"/>
              <a:t>Какая температура должна быть за рабочим местом в тёплый период года.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22-24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20-25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15-20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18-20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1400" dirty="0" smtClean="0"/>
              <a:t>Какие медико-профилактические мероприятия должен выполнять пользователь компьютера?(написать несколько примеров)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1400" dirty="0" smtClean="0"/>
              <a:t>Что верно, а что неверно?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Клавиатура должна находиться прямо перед вами.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Компьютерная мышь рекомендуется располагать выше клавиатуры.</a:t>
            </a:r>
          </a:p>
          <a:p>
            <a:pPr marL="514350" indent="-514350">
              <a:buFont typeface="+mj-lt"/>
              <a:buAutoNum type="alphaLcParenR"/>
            </a:pPr>
            <a:r>
              <a:rPr lang="ru-RU" sz="1400" dirty="0" smtClean="0"/>
              <a:t>Руки должны локтями упираться в колени под углом 90 градусов.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444584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Arial" charset="0"/>
              </a:rPr>
              <a:t>Монитор должен располагаться прямо, перед глазами. Поверхность экрана перпендикулярна взгляду.</a:t>
            </a:r>
          </a:p>
          <a:p>
            <a:r>
              <a:rPr lang="ru-RU" sz="2400" dirty="0" smtClean="0">
                <a:latin typeface="Arial" charset="0"/>
              </a:rPr>
              <a:t>Расстояние до экрана не должно быть менее 50 см от глаз.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Но будьте осторожны, если вы отодвинете монитор очень далеко, то изображение может стать слишком мелким и напряжение на глаза сильно возрастёт. </a:t>
            </a:r>
          </a:p>
          <a:p>
            <a:endParaRPr lang="ru-RU" dirty="0"/>
          </a:p>
        </p:txBody>
      </p:sp>
      <p:pic>
        <p:nvPicPr>
          <p:cNvPr id="4" name="Рисунок 3" descr="117680_html_1025c9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28575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bc8445bf6a6a0ea630b0ffa880dcc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060167" cy="453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Клавиатура, мышь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21415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charset="0"/>
              </a:rPr>
              <a:t>Клавиатура должна находиться прямо перед вами. </a:t>
            </a:r>
          </a:p>
          <a:p>
            <a:r>
              <a:rPr lang="ru-RU" sz="2400" dirty="0" smtClean="0">
                <a:latin typeface="Arial" charset="0"/>
              </a:rPr>
              <a:t>Компьютерную мышь рекомендуем располагать сбоку от клавиатуры. </a:t>
            </a:r>
          </a:p>
          <a:p>
            <a:r>
              <a:rPr lang="ru-RU" sz="2400" dirty="0" smtClean="0">
                <a:latin typeface="Arial" charset="0"/>
              </a:rPr>
              <a:t>Руки, от запястья до локтя, должны лежать на столе, под углом к клавиатуре около 45 градусов. </a:t>
            </a:r>
          </a:p>
          <a:p>
            <a:endParaRPr lang="ru-RU" dirty="0"/>
          </a:p>
        </p:txBody>
      </p:sp>
      <p:pic>
        <p:nvPicPr>
          <p:cNvPr id="4" name="Рисунок 3" descr="20140424123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149080"/>
            <a:ext cx="43204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Освещение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517856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помещении должно быть естественное и искусственное освещение.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 из окна должен падать на рабочее место с левой стороны.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Освещение должно быть равномерным и не должно создавать бликов на поверхности экрана.</a:t>
            </a:r>
            <a:endParaRPr lang="ru-RU" dirty="0"/>
          </a:p>
        </p:txBody>
      </p:sp>
      <p:pic>
        <p:nvPicPr>
          <p:cNvPr id="4" name="Рисунок 3" descr="give-your-home-office-a-new-looj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399593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17281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обеспечения нормативных значений освещенности в помещениях следует проводить чистку стекол и светильников, а так же проводить своевременную замену перегоревших ламп.</a:t>
            </a:r>
          </a:p>
          <a:p>
            <a:endParaRPr lang="ru-RU" dirty="0"/>
          </a:p>
        </p:txBody>
      </p:sp>
      <p:pic>
        <p:nvPicPr>
          <p:cNvPr id="4" name="Рисунок 3" descr="Zamena-lampoc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24944"/>
            <a:ext cx="5796136" cy="3511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3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635</Words>
  <Application>Microsoft Office PowerPoint</Application>
  <PresentationFormat>Экран (4:3)</PresentationFormat>
  <Paragraphs>88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Wingdings 2</vt:lpstr>
      <vt:lpstr>Поток</vt:lpstr>
      <vt:lpstr>Комплекс профилактических мероприятий для компьютерного рабочего места</vt:lpstr>
      <vt:lpstr>Рабочее место</vt:lpstr>
      <vt:lpstr>Презентация PowerPoint</vt:lpstr>
      <vt:lpstr>Монитор</vt:lpstr>
      <vt:lpstr>Презентация PowerPoint</vt:lpstr>
      <vt:lpstr>Клавиатура, мышь</vt:lpstr>
      <vt:lpstr>Освещение</vt:lpstr>
      <vt:lpstr>Презентация PowerPoint</vt:lpstr>
      <vt:lpstr>Презентация PowerPoint</vt:lpstr>
      <vt:lpstr>Микроклимат</vt:lpstr>
      <vt:lpstr>Презентация PowerPoint</vt:lpstr>
      <vt:lpstr>Шум</vt:lpstr>
      <vt:lpstr>Способы снижения шума</vt:lpstr>
      <vt:lpstr>Посадка и стул</vt:lpstr>
      <vt:lpstr>Презентация PowerPoint</vt:lpstr>
      <vt:lpstr>Медико-профилактические мероприятия</vt:lpstr>
      <vt:lpstr>Презентация PowerPoint</vt:lpstr>
      <vt:lpstr>Презентация PowerPoint</vt:lpstr>
      <vt:lpstr>Презентация PowerPoint</vt:lpstr>
      <vt:lpstr>Время нахождения за компьютером</vt:lpstr>
      <vt:lpstr>Презентация PowerPoint</vt:lpstr>
      <vt:lpstr>Обеспечение пожарной и электрической безопасности</vt:lpstr>
      <vt:lpstr>Презентация PowerPoint</vt:lpstr>
      <vt:lpstr>Презентация PowerPoint</vt:lpstr>
      <vt:lpstr>Презентация PowerPoint</vt:lpstr>
      <vt:lpstr>Пожарная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hunter</cp:lastModifiedBy>
  <cp:revision>41</cp:revision>
  <dcterms:created xsi:type="dcterms:W3CDTF">2016-04-03T12:32:40Z</dcterms:created>
  <dcterms:modified xsi:type="dcterms:W3CDTF">2020-01-30T10:53:34Z</dcterms:modified>
</cp:coreProperties>
</file>