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6" r:id="rId3"/>
    <p:sldId id="298" r:id="rId4"/>
    <p:sldId id="301" r:id="rId5"/>
    <p:sldId id="302" r:id="rId6"/>
    <p:sldId id="304" r:id="rId7"/>
    <p:sldId id="305" r:id="rId8"/>
    <p:sldId id="307" r:id="rId9"/>
    <p:sldId id="291" r:id="rId10"/>
    <p:sldId id="292" r:id="rId11"/>
    <p:sldId id="308" r:id="rId12"/>
    <p:sldId id="259" r:id="rId13"/>
    <p:sldId id="280" r:id="rId14"/>
    <p:sldId id="281" r:id="rId15"/>
    <p:sldId id="320" r:id="rId16"/>
    <p:sldId id="295" r:id="rId17"/>
    <p:sldId id="282" r:id="rId18"/>
    <p:sldId id="284" r:id="rId19"/>
    <p:sldId id="283" r:id="rId20"/>
    <p:sldId id="285" r:id="rId21"/>
    <p:sldId id="260" r:id="rId22"/>
    <p:sldId id="293" r:id="rId23"/>
    <p:sldId id="262" r:id="rId24"/>
    <p:sldId id="264" r:id="rId25"/>
    <p:sldId id="287" r:id="rId26"/>
    <p:sldId id="288" r:id="rId27"/>
    <p:sldId id="273" r:id="rId28"/>
    <p:sldId id="309" r:id="rId29"/>
    <p:sldId id="278" r:id="rId30"/>
    <p:sldId id="277" r:id="rId31"/>
    <p:sldId id="276" r:id="rId32"/>
    <p:sldId id="275" r:id="rId33"/>
    <p:sldId id="274" r:id="rId34"/>
    <p:sldId id="279" r:id="rId35"/>
    <p:sldId id="310" r:id="rId36"/>
    <p:sldId id="311" r:id="rId37"/>
    <p:sldId id="312" r:id="rId38"/>
    <p:sldId id="313" r:id="rId39"/>
    <p:sldId id="314" r:id="rId40"/>
    <p:sldId id="315" r:id="rId41"/>
    <p:sldId id="323" r:id="rId42"/>
    <p:sldId id="316" r:id="rId43"/>
    <p:sldId id="317" r:id="rId44"/>
    <p:sldId id="272" r:id="rId45"/>
    <p:sldId id="261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60"/>
  </p:normalViewPr>
  <p:slideViewPr>
    <p:cSldViewPr>
      <p:cViewPr>
        <p:scale>
          <a:sx n="73" d="100"/>
          <a:sy n="73" d="100"/>
        </p:scale>
        <p:origin x="-41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5" y="785800"/>
            <a:ext cx="6572296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4" y="2786060"/>
            <a:ext cx="6043611" cy="16430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E5FC1-5030-45CF-8D07-1CB8969DA1F7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F06AA-06F2-4C8C-BC4B-17D200E53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F3D06-6300-409C-9630-F108CD705FB8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78A2-D004-43D6-8C53-5419369EB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E1767-2E9D-43D3-9648-DE5EAC924A1A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9ACA3-BA5C-48BD-9206-DA7A32C6B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54436-91BD-4892-8FF6-FE4DD43C0DDD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02EA-5047-4027-8AF4-479F00A8B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B50F6-C029-4047-A266-F8E81744AE93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36232-52C1-4589-B50B-D75A0EA5E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64924-A6D2-4CFF-88C5-602AE513E86B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EECBB-E47C-4897-9F37-CB03952C3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6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4E7AD-B2C0-46AE-8FF1-05DD65C94595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A9D21-05F6-4B3A-930D-8503EA3EF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A984B-97BF-44FE-AA80-79BB88369D77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282D3-D3DD-4ABA-A20E-A89E68A28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A140E-7E92-46A9-A0BF-872C9B3EACEB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64FCD-1374-4C6E-B87C-9C797E267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E0F67-437B-40CD-A927-9E38C223665F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B98AF-47F9-4810-9C4A-53CFD6BDB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43E1F-4D88-47BD-BEE5-35743ECB1567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A107C-71CC-4567-B974-A20E004BF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8" y="642940"/>
            <a:ext cx="7500937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785818" y="1785939"/>
            <a:ext cx="7500937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D1DD9C-EA8A-42F9-ACA4-919154A5B6B3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0D78F9-2B72-44A9-A7E2-A6D294E99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42;&#1080;&#1076;&#1099;%20&#1087;&#1088;&#1077;&#1079;&#1077;&#1085;&#1090;&#1072;&#1094;&#1080;&#1081;/&#1042;&#1085;&#1077;&#1096;&#1085;&#1103;&#1103;%20&#1087;&#1072;&#1084;&#1103;&#1090;&#1100;%20&#1082;&#1086;&#1084;&#1087;&#1100;&#1102;&#1090;&#1077;&#1088;&#1072;.ppt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1;&#1102;&#1076;&#1084;&#1080;&#1083;&#1072;\Desktop\&#8470;7\&#1042;&#1080;&#1076;&#1099;%20&#1087;&#1088;&#1077;&#1079;&#1077;&#1085;&#1090;&#1072;&#1094;&#1080;&#1081;\&#1057;&#1086;&#1079;&#1076;&#1072;&#1085;&#1080;&#1077;%20&#1087;&#1088;&#1077;&#1079;&#1077;&#1085;&#1090;&#1072;&#1094;&#1080;&#1080;%20&#1074;%20Open%20Office%20Impress.mp4" TargetMode="Externa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&#1042;&#1080;&#1076;&#1099;%20&#1087;&#1088;&#1077;&#1079;&#1077;&#1085;&#1090;&#1072;&#1094;&#1080;&#1081;/&#1051;&#1086;&#1082;&#1072;&#1083;&#1100;&#1085;&#1099;&#1077;%20&#1042;&#1057;%20&#1082;%20&#1091;&#1088;&#1086;&#1082;&#1091;%20&#8470;%2024.ppt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1;&#1102;&#1076;&#1084;&#1080;&#1083;&#1072;\Desktop\&#8470;7\&#1042;&#1080;&#1076;&#1099;%20&#1087;&#1088;&#1077;&#1079;&#1077;&#1085;&#1090;&#1072;&#1094;&#1080;&#1081;\&#1050;&#1086;&#1084;&#1087;&#1100;&#1102;&#1090;&#1077;&#1088;&#1085;&#1072;&#1103;%20&#1087;&#1088;&#1086;&#1075;&#1088;&#1072;&#1084;&#1084;&#1072;%20&#1053;&#1072;&#1096;%20&#1057;&#1072;&#1076;_%20&#1042;&#1080;&#1076;&#1077;&#1086;%20&#1087;&#1088;&#1077;&#1079;&#1077;&#1085;&#1090;&#1072;&#1094;&#1080;&#1103;%203D%20&#1083;&#1072;&#1085;&#1076;&#1096;&#1072;&#1092;&#1090;&#1085;&#1086;&#1075;&#1086;%20&#1087;&#1088;&#1086;&#1077;&#1082;&#1090;&#1072;.mp4" TargetMode="Externa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&#1042;&#1080;&#1076;&#1099;%20&#1087;&#1088;&#1077;&#1079;&#1077;&#1085;&#1090;&#1072;&#1094;&#1080;&#1081;/&#1048;&#1085;&#1090;&#1077;&#1088;&#1072;&#1082;&#1090;&#1080;&#1074;&#1085;&#1072;&#1103;%203D%20&#1087;&#1088;&#1077;&#1079;&#1077;&#1085;&#1090;&#1072;&#1094;&#1080;&#1103;.mp4" TargetMode="External"/><Relationship Id="rId3" Type="http://schemas.openxmlformats.org/officeDocument/2006/relationships/image" Target="../media/image36.gif"/><Relationship Id="rId7" Type="http://schemas.openxmlformats.org/officeDocument/2006/relationships/hyperlink" Target="&#1042;&#1080;&#1076;&#1099;%20&#1087;&#1088;&#1077;&#1079;&#1077;&#1085;&#1090;&#1072;&#1094;&#1080;&#1081;/&#1042;&#1080;&#1076;&#1077;&#1086;%20&#1087;&#1088;&#1077;&#1079;&#1077;&#1085;&#1090;&#1072;&#1094;&#1080;&#1103;.&#1050;&#1086;&#1084;&#1087;&#1083;&#1077;&#1082;&#1089;&#1085;&#1086;&#1077;%20&#1087;&#1088;&#1086;&#1076;&#1074;&#1080;&#1078;&#1077;&#1085;&#1080;&#1077;%20&#1089;&#1072;&#1081;&#1090;&#1086;&#1074;%20&#1080;%20&#1073;&#1080;&#1079;&#1085;&#1077;&#1089;&#1072;.mp4" TargetMode="External"/><Relationship Id="rId2" Type="http://schemas.openxmlformats.org/officeDocument/2006/relationships/hyperlink" Target="http://www.tepka.ru/openoffice/35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&#1042;&#1080;&#1076;&#1099;%20&#1087;&#1088;&#1077;&#1079;&#1077;&#1085;&#1090;&#1072;&#1094;&#1080;&#1081;/&#1052;&#1091;&#1083;&#1100;&#1090;&#1080;&#1084;&#1077;&#1076;&#1080;&#1081;&#1085;&#1072;&#1103;%20&#1087;&#1088;&#1077;&#1079;&#1077;&#1085;&#1090;&#1072;&#1094;&#1080;&#1103;.pps" TargetMode="External"/><Relationship Id="rId5" Type="http://schemas.openxmlformats.org/officeDocument/2006/relationships/hyperlink" Target="&#1042;&#1080;&#1076;&#1099;%20&#1087;&#1088;&#1077;&#1079;&#1077;&#1085;&#1090;&#1072;&#1094;&#1080;&#1081;/&#1040;&#1085;&#1080;&#1084;&#1080;&#1088;&#1086;&#1074;&#1072;&#1085;&#1085;&#1072;&#1103;%20&#1087;&#1088;&#1077;&#1079;&#1077;&#1085;&#1090;&#1072;&#1094;&#1080;&#1103;.pps" TargetMode="External"/><Relationship Id="rId4" Type="http://schemas.openxmlformats.org/officeDocument/2006/relationships/hyperlink" Target="&#1042;&#1080;&#1076;&#1099;%20&#1087;&#1088;&#1077;&#1079;&#1077;&#1085;&#1090;&#1072;&#1094;&#1080;&#1081;/&#1057;&#1090;&#1072;&#1090;&#1080;&#1095;&#1085;&#1072;&#1103;%20&#1087;&#1088;&#1077;&#1079;&#1077;&#1085;&#1090;&#1072;&#1094;&#1080;&#1103;.pp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hyperlink" Target="http://antonkozlov.ru/kak-sdelat/kak-sdelat-prezentaciyu-na-kompyutere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&#1042;&#1080;&#1076;&#1099;%20&#1087;&#1088;&#1077;&#1079;&#1077;&#1085;&#1090;&#1072;&#1094;&#1080;&#1081;/10%20&#1092;&#1072;&#1082;&#1090;&#1086;&#1074;%20&#1086;%20&#1051;&#1091;&#1085;&#1077;_%20&#1085;&#1072;&#1091;&#1095;&#1085;&#1072;&#1103;%20&#1087;&#1088;&#1077;&#1079;&#1077;&#1085;&#1090;&#1072;&#1094;&#1080;&#1103;%20&#1086;%20&#1089;&#1087;&#1091;&#1090;&#1085;&#1080;&#1082;&#1077;%20&#1047;&#1077;&#1084;&#1083;&#1080;.mp4" TargetMode="External"/><Relationship Id="rId5" Type="http://schemas.openxmlformats.org/officeDocument/2006/relationships/hyperlink" Target="&#1042;&#1080;&#1076;&#1099;%20&#1087;&#1088;&#1077;&#1079;&#1077;&#1085;&#1090;&#1072;&#1094;&#1080;&#1081;/151429.pptx" TargetMode="External"/><Relationship Id="rId4" Type="http://schemas.openxmlformats.org/officeDocument/2006/relationships/hyperlink" Target="&#1042;&#1080;&#1076;&#1099;%20&#1087;&#1088;&#1077;&#1079;&#1077;&#1085;&#1090;&#1072;&#1094;&#1080;&#1081;/&#1055;&#1088;&#1077;&#1079;&#1077;&#1085;&#1090;&#1072;&#1094;&#1080;&#1103;%20&#1090;&#1091;&#1088;&#1092;&#1080;&#1088;&#1084;&#1099;.pptx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12" Type="http://schemas.openxmlformats.org/officeDocument/2006/relationships/slide" Target="slide33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11" Type="http://schemas.openxmlformats.org/officeDocument/2006/relationships/image" Target="../media/image42.jpeg"/><Relationship Id="rId5" Type="http://schemas.openxmlformats.org/officeDocument/2006/relationships/image" Target="../media/image39.jpeg"/><Relationship Id="rId10" Type="http://schemas.openxmlformats.org/officeDocument/2006/relationships/slide" Target="slide32.xml"/><Relationship Id="rId4" Type="http://schemas.openxmlformats.org/officeDocument/2006/relationships/slide" Target="slide29.xml"/><Relationship Id="rId9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6.jpeg"/><Relationship Id="rId12" Type="http://schemas.openxmlformats.org/officeDocument/2006/relationships/slide" Target="slide40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11" Type="http://schemas.openxmlformats.org/officeDocument/2006/relationships/image" Target="../media/image48.jpeg"/><Relationship Id="rId5" Type="http://schemas.openxmlformats.org/officeDocument/2006/relationships/image" Target="../media/image45.jpeg"/><Relationship Id="rId15" Type="http://schemas.openxmlformats.org/officeDocument/2006/relationships/image" Target="../media/image50.png"/><Relationship Id="rId10" Type="http://schemas.openxmlformats.org/officeDocument/2006/relationships/slide" Target="slide39.xml"/><Relationship Id="rId4" Type="http://schemas.openxmlformats.org/officeDocument/2006/relationships/slide" Target="slide36.xml"/><Relationship Id="rId9" Type="http://schemas.openxmlformats.org/officeDocument/2006/relationships/image" Target="../media/image47.jpeg"/><Relationship Id="rId14" Type="http://schemas.openxmlformats.org/officeDocument/2006/relationships/slide" Target="slide4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102;&#1076;&#1084;&#1080;&#1083;&#1072;\Desktop\&#8470;7\3d_zvuki_na_telefon_-_zvuk_karetki_pishushchej_mashinki_(zf.fm).mp3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285852" y="1357299"/>
            <a:ext cx="6572296" cy="168658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УРОК  № 7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МУЛЬТИМЕДИЙНЫЕ ТЕХНОЛОГИИ. ПОНЯТИЕ МУЛЬТИМЕДИА</a:t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752" y="3"/>
            <a:ext cx="4572000" cy="32116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2" t="799" r="2762" b="6567"/>
          <a:stretch/>
        </p:blipFill>
        <p:spPr>
          <a:xfrm>
            <a:off x="4539253" y="29672"/>
            <a:ext cx="4601763" cy="3182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753" y="3211672"/>
            <a:ext cx="4572001" cy="36463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7037" y="3211672"/>
            <a:ext cx="4606969" cy="3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83778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h_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8" y="380981"/>
            <a:ext cx="7500937" cy="1071563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Мультимедийные технологии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099" name="TextBox 7"/>
          <p:cNvSpPr txBox="1">
            <a:spLocks noChangeArrowheads="1"/>
          </p:cNvSpPr>
          <p:nvPr/>
        </p:nvSpPr>
        <p:spPr bwMode="auto">
          <a:xfrm>
            <a:off x="857228" y="1285863"/>
            <a:ext cx="7272339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Мультимедиа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совокупность компьютерных технологий, использующих одновременно несколько информационных сред: текст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графику, видео, фотографию, анимацию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(мультипликацию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и звуковые эффекты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Мультимедийные технологии позволяют компьютеру 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вводить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обрабатывать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хранить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передавать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отображать </a:t>
            </a:r>
          </a:p>
          <a:p>
            <a:pPr>
              <a:buFont typeface="Wingdings" pitchFamily="2" charset="2"/>
              <a:buChar char="ü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2714617" y="3500442"/>
            <a:ext cx="428625" cy="1357313"/>
          </a:xfrm>
          <a:prstGeom prst="rightBrac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01" name="TextBox 10"/>
          <p:cNvSpPr txBox="1">
            <a:spLocks noChangeArrowheads="1"/>
          </p:cNvSpPr>
          <p:nvPr/>
        </p:nvSpPr>
        <p:spPr bwMode="auto">
          <a:xfrm>
            <a:off x="3214683" y="3714753"/>
            <a:ext cx="4968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текст,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графику,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анимацию,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неподвижные изображения,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видео,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звук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, речь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27590" y="548680"/>
            <a:ext cx="7500937" cy="115212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Мультимедиа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2212184" y="1502541"/>
            <a:ext cx="1733547" cy="10144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5172879" y="1315237"/>
            <a:ext cx="1519235" cy="12795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5286385" y="2857500"/>
            <a:ext cx="29527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ЛИНЕЙНОЕ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5" y="2857500"/>
            <a:ext cx="4214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3" action="ppaction://hlinkpres?slideindex=1&amp;slidetitle="/>
              </a:rPr>
              <a:t>НЕЛИНЕЙНОЕ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здание презентации в Open Office Impres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143768" y="4572008"/>
            <a:ext cx="1142976" cy="857232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7590" y="548680"/>
            <a:ext cx="7500937" cy="93610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Сферы применения мультимедийных технологий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857228" y="1857368"/>
            <a:ext cx="735811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Техника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Промышленность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Математические и научные исследования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Медицина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Реклама 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др.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14.deviantart.net/b794/i/2009/136/b/8/jessica_by_sapo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2" descr="https://www.link.com/media/gallery/DPA_Pushback_Simula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"/>
            <a:ext cx="4572001" cy="394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im0-tub-ru.yandex.net/i?id=dde4d386c4ac90a064475f91fc55b33b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8896" y="2795061"/>
            <a:ext cx="4565104" cy="406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13482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olorlab.ru/wp-content/gallery/otrisovka_v_perspective/Neftyanoe_mestorojdeni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98" r="23714"/>
          <a:stretch/>
        </p:blipFill>
        <p:spPr bwMode="auto">
          <a:xfrm>
            <a:off x="1403648" y="4434883"/>
            <a:ext cx="5904656" cy="243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5.politerm.z8.ru/media/zulugis/common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342" y="0"/>
            <a:ext cx="9169343" cy="443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38018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edbe.ru/upload/iblock/db3/photos%20of%20the%20operating%2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cdnassets.hw.net/d9/86/66ddf52e42e39c543ccdaea33346/tmpa15d-2etmp-tcm138-7201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polymedia.ru/upload/iblock/108/108ea4311d8124a00bea6c8de87a4b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4.deviantart.net/b794/i/2009/136/b/8/jessica_by_sapo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8" y="285728"/>
            <a:ext cx="878687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называется комплекс аппаратных и программных средств, позволяющих компьютерам обмениваться данными? 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Какие каналы связи обычно используются в КС?</a:t>
            </a:r>
          </a:p>
          <a:p>
            <a:pPr marL="457200" indent="-457200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  Как называется сеть, действующая в пределах некоторой ограниченной территории?</a:t>
            </a:r>
          </a:p>
          <a:p>
            <a:pPr marL="457200" indent="-4572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Какая сеть объединяет компьютеры в пределах района, области, города, региона, страны?</a:t>
            </a:r>
          </a:p>
          <a:p>
            <a:pPr marL="457200" indent="-457200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 Как называется сеть, обеспечивающая соединение большого числа абонентов, находящихся в различных странах, на различных континентах?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59" y="142852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Дайте ответы на вопросы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1357301"/>
            <a:ext cx="4572032" cy="3571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КОМПЬЮТЕРНАЯ СЕТЬ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3" y="2071681"/>
            <a:ext cx="2786083" cy="3571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КАБЕЛИ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3442" y="2857499"/>
            <a:ext cx="4071967" cy="3571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ЛОКАЛЬНАЯ СЕТЬ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6318" y="3929069"/>
            <a:ext cx="4071967" cy="3571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РЕГИОНАЛЬНАЯ СЕТЬ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57885" y="5000639"/>
            <a:ext cx="3286116" cy="3571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ГЛОБАЛЬНАЯ СЕТЬ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3" y="5429268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6. Что такое топология сети?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61" y="5929333"/>
            <a:ext cx="8215371" cy="3571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 СОЕДИНЕНИЯ КОМПЬЮТЕРОВ В СЕТИ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www.norbertmichalke.de/Maschinen/slides/311086_0165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93" y="380979"/>
            <a:ext cx="7500937" cy="959791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Мультимедийные продукты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30" y="2564908"/>
            <a:ext cx="742955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МУЛЬТИМЕДИЙНЫХ ПРОДУКТОВ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энциклопедии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учебники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Справочники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программы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Компьютерные симуляторы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процессов, явлений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Географические атласы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Компьютерные презентации</a:t>
            </a:r>
          </a:p>
          <a:p>
            <a:pPr>
              <a:defRPr/>
            </a:pPr>
            <a:r>
              <a:rPr lang="ru-RU" dirty="0"/>
              <a:t> </a:t>
            </a:r>
          </a:p>
        </p:txBody>
      </p:sp>
      <p:pic>
        <p:nvPicPr>
          <p:cNvPr id="11268" name="Picture 12" descr="1c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1690" y="3135436"/>
            <a:ext cx="628651" cy="62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AG00221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4209" y="3493268"/>
            <a:ext cx="825500" cy="64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 descr="3D_professo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83" y="2500307"/>
            <a:ext cx="1109663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0" descr="doc2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084" y="4397611"/>
            <a:ext cx="12033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2" descr="танццвет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017" y="3764089"/>
            <a:ext cx="365060" cy="79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1241486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Мультимедийные продукты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это документы, содержащие информацию разных типов, и предполагающие использование специальных технических устройств для их создания и воспроизведения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14.deviantart.net/b794/i/2009/136/b/8/jessica_by_sapo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dvd.kinobezproblem.ru/images/ebe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13" y="214293"/>
            <a:ext cx="3134059" cy="285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hitest.ru/upload/medialibrary/cb1/cb183b82f8d59226a4b46ebc8eb1bcc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52" y="3561321"/>
            <a:ext cx="3934963" cy="340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ozone.ru/image.jpg?dir=multimedia/audio_cd_covers/10070428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091" y="3561319"/>
            <a:ext cx="2996952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iki2.fizmat.vspu.ru/data/media/workroom/ikto/m5/selezneva_olga/hist_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121" y="116632"/>
            <a:ext cx="285219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37250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8" y="380981"/>
            <a:ext cx="7500937" cy="1071563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Компьютерная презентация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785791" y="1214426"/>
            <a:ext cx="7882749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Мультимедийная презентация 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– это сочетание компьютерной анимации, графики, видео, музыки и звукового ряда, которые организованы в единую среду</a:t>
            </a:r>
          </a:p>
          <a:p>
            <a:r>
              <a:rPr lang="ru-RU" alt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электронный </a:t>
            </a: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документ, состоящий из 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слайдов</a:t>
            </a:r>
          </a:p>
          <a:p>
            <a:r>
              <a:rPr lang="ru-RU" altLang="ru-RU" sz="2200" u="sng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altLang="ru-RU" sz="2200" u="sng" dirty="0">
                <a:latin typeface="Times New Roman" pitchFamily="18" charset="0"/>
                <a:cs typeface="Times New Roman" pitchFamily="18" charset="0"/>
              </a:rPr>
              <a:t>презентации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: донести до аудитории информацию об объекте презентации в наиболее удобной форме. </a:t>
            </a:r>
            <a:endParaRPr lang="ru-RU" alt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200" u="sng" dirty="0" smtClean="0">
                <a:latin typeface="Times New Roman" pitchFamily="18" charset="0"/>
                <a:cs typeface="Times New Roman" pitchFamily="18" charset="0"/>
              </a:rPr>
              <a:t>Главная отличительная черта  презентации - интерактивность</a:t>
            </a:r>
            <a:r>
              <a:rPr lang="ru-RU" altLang="ru-RU" sz="2200" u="sng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Это означает, что между пользователем и презентующим должно происходить прямое или косвенное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взаимодействие!</a:t>
            </a:r>
            <a:endParaRPr lang="ru-RU" alt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6" y="1"/>
            <a:ext cx="7500937" cy="1071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Виды презентаций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827093" y="1198566"/>
            <a:ext cx="7500937" cy="38576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z="3600" b="1" u="sng" dirty="0" smtClean="0">
                <a:latin typeface="Times New Roman" pitchFamily="18" charset="0"/>
                <a:cs typeface="Times New Roman" pitchFamily="18" charset="0"/>
              </a:rPr>
              <a:t>По технике демонстрации</a:t>
            </a:r>
          </a:p>
          <a:p>
            <a:pPr>
              <a:buFont typeface="Wingdings" pitchFamily="2" charset="2"/>
              <a:buChar char="ü"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  <a:hlinkClick r:id="rId3" action="ppaction://hlinkpres?slideindex=1&amp;slidetitle="/>
              </a:rPr>
              <a:t>Интерактивная</a:t>
            </a: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Непрерывно выполняющаяся</a:t>
            </a:r>
            <a:endParaRPr lang="en-US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en-US" altLang="ru-RU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en-US" altLang="ru-RU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altLang="ru-RU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Компьютерная программа Наш Сад_ Видео презентация 3D ландшафтного проект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4572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 descr="1b3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70" y="4429135"/>
            <a:ext cx="1690687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85857" y="1000108"/>
            <a:ext cx="69294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По способу представления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  <a:hlinkClick r:id="rId4" action="ppaction://hlinkpres?slideindex=1&amp;slidetitle="/>
              </a:rPr>
              <a:t>Статичная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  <a:hlinkClick r:id="rId5" action="ppaction://hlinkpres?slideindex=1&amp;slidetitle="/>
              </a:rPr>
              <a:t>Анимированная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  <a:hlinkClick r:id="rId6" action="ppaction://hlinkpres?slideindex=1&amp;slidetitle="/>
              </a:rPr>
              <a:t>Мультимедийная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  <a:hlinkClick r:id="rId7" action="ppaction://hlinkfile"/>
              </a:rPr>
              <a:t>Видео презентация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  <a:hlinkClick r:id="rId8" action="ppaction://hlinkfile"/>
              </a:rPr>
              <a:t>3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hlinkClick r:id="rId8" action="ppaction://hlinkfile"/>
              </a:rPr>
              <a:t>D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hlinkClick r:id="rId8" action="ppaction://hlinkfile"/>
              </a:rPr>
              <a:t> презентация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 descr="3c4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6" y="4500571"/>
            <a:ext cx="1441451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57361" y="1214426"/>
            <a:ext cx="492922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По назначению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  <a:hlinkClick r:id="rId4" action="ppaction://hlinkpres?slideindex=1&amp;slidetitle="/>
              </a:rPr>
              <a:t>Маркетинговая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  <a:hlinkClick r:id="rId5" action="ppaction://hlinkpres?slideindex=1&amp;slidetitle="/>
              </a:rPr>
              <a:t>Обучающая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Научная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12" descr="http://cdn.instructables.com/F33/Y9OD/I7AB190F/F33Y9ODI7AB190F.MEDIUM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6057" y="3929069"/>
            <a:ext cx="2687947" cy="264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ogudina.ru/wp-content/uploads/2016/01/zzz-student.jpe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" y="357167"/>
            <a:ext cx="3059833" cy="273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bbank.ru/upload/novosti/2014/MERIT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72" y="3"/>
            <a:ext cx="2366163" cy="264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264318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39944" y="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844" y="34290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378619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01091" y="34290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club-olymp.ru/assets/img/1265884020_tit1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7925" y="285731"/>
            <a:ext cx="2776081" cy="271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totalsportsmadness.com/wp-content/uploads/2012/01/Olympics-All-teams-squads-list-players.jpg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55" r="6886"/>
          <a:stretch/>
        </p:blipFill>
        <p:spPr bwMode="auto">
          <a:xfrm>
            <a:off x="0" y="3929070"/>
            <a:ext cx="2987824" cy="267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ofigenno.com/content/104-0/16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4210456"/>
            <a:ext cx="3144552" cy="264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0563" y="31432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39944" y="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50043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4876" y="350043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39944" y="342900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img2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 l="3125" t="19950" r="3125" b="6177"/>
          <a:stretch>
            <a:fillRect/>
          </a:stretch>
        </p:blipFill>
        <p:spPr>
          <a:xfrm>
            <a:off x="4" y="285729"/>
            <a:ext cx="2928925" cy="3071835"/>
          </a:xfrm>
          <a:prstGeom prst="rect">
            <a:avLst/>
          </a:prstGeom>
        </p:spPr>
      </p:pic>
      <p:pic>
        <p:nvPicPr>
          <p:cNvPr id="20" name="Рисунок 19" descr="11497922989_informplanet.ru_2449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9" y="1"/>
            <a:ext cx="2857520" cy="3071811"/>
          </a:xfrm>
          <a:prstGeom prst="rect">
            <a:avLst/>
          </a:prstGeom>
        </p:spPr>
      </p:pic>
      <p:pic>
        <p:nvPicPr>
          <p:cNvPr id="21" name="Рисунок 20" descr="img1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rcRect l="1562" t="19791" r="31250" b="31250"/>
          <a:stretch>
            <a:fillRect/>
          </a:stretch>
        </p:blipFill>
        <p:spPr>
          <a:xfrm>
            <a:off x="6357953" y="285729"/>
            <a:ext cx="2786051" cy="3071835"/>
          </a:xfrm>
          <a:prstGeom prst="rect">
            <a:avLst/>
          </a:prstGeom>
        </p:spPr>
      </p:pic>
      <p:pic>
        <p:nvPicPr>
          <p:cNvPr id="22" name="Рисунок 21" descr="img20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rcRect l="5937" t="17500" r="5937"/>
          <a:stretch>
            <a:fillRect/>
          </a:stretch>
        </p:blipFill>
        <p:spPr>
          <a:xfrm>
            <a:off x="5" y="3857630"/>
            <a:ext cx="3000363" cy="3000372"/>
          </a:xfrm>
          <a:prstGeom prst="rect">
            <a:avLst/>
          </a:prstGeom>
        </p:spPr>
      </p:pic>
      <p:pic>
        <p:nvPicPr>
          <p:cNvPr id="23" name="Рисунок 22" descr="CIMG0027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86121" y="4214819"/>
            <a:ext cx="2998579" cy="2643183"/>
          </a:xfrm>
          <a:prstGeom prst="rect">
            <a:avLst/>
          </a:prstGeom>
        </p:spPr>
      </p:pic>
      <p:pic>
        <p:nvPicPr>
          <p:cNvPr id="25" name="Рисунок 24" descr="18e0d220cec589dfd88f22e852tn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57953" y="3929069"/>
            <a:ext cx="2786051" cy="2928935"/>
          </a:xfrm>
          <a:prstGeom prst="rect">
            <a:avLst/>
          </a:prstGeom>
        </p:spPr>
      </p:pic>
      <p:pic>
        <p:nvPicPr>
          <p:cNvPr id="26" name="Рисунок 25" descr="strelka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86384" y="2928935"/>
            <a:ext cx="785819" cy="1295392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81" y="2564905"/>
            <a:ext cx="7788969" cy="1071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hlinkClick r:id="rId2" action="ppaction://hlinksldjump"/>
              </a:rPr>
              <a:t>Создайте</a:t>
            </a:r>
            <a:r>
              <a:rPr lang="ru-RU" dirty="0" smtClean="0"/>
              <a:t> и защитите презентацию по теме:</a:t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6000" dirty="0" smtClean="0">
                <a:solidFill>
                  <a:srgbClr val="FF0000"/>
                </a:solidFill>
              </a:rPr>
              <a:t>Техникум, в котором</a:t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> я учусь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4.deviantart.net/b794/i/2009/136/b/8/jessica_by_sapo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786051" y="1142984"/>
            <a:ext cx="6715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71737" y="2500305"/>
            <a:ext cx="6715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pic>
        <p:nvPicPr>
          <p:cNvPr id="47120" name="Picture 16" descr="http://aura-dione.ru/gallery/images/831803_topologiya-setei-shina.jpg"/>
          <p:cNvPicPr>
            <a:picLocks noChangeAspect="1" noChangeArrowheads="1"/>
          </p:cNvPicPr>
          <p:nvPr/>
        </p:nvPicPr>
        <p:blipFill>
          <a:blip r:embed="rId3"/>
          <a:srcRect r="273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7122" name="Picture 18" descr="http://static8.depositphotos.com/1037706/822/i/110/depositphotos_8224273-Green-cross-mark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1785930"/>
            <a:ext cx="1047751" cy="104775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1928801"/>
            <a:ext cx="91440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929331"/>
            <a:ext cx="9144000" cy="928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90" y="2060849"/>
            <a:ext cx="7500937" cy="10715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 smtClean="0">
                <a:hlinkClick r:id="rId2" action="ppaction://hlinksldjump"/>
              </a:rPr>
              <a:t/>
            </a:r>
            <a:br>
              <a:rPr lang="ru-RU" sz="3600" dirty="0" smtClean="0">
                <a:hlinkClick r:id="rId2" action="ppaction://hlinksldjump"/>
              </a:rPr>
            </a:br>
            <a:r>
              <a:rPr lang="ru-RU" sz="3600" dirty="0" smtClean="0">
                <a:hlinkClick r:id="rId2" action="ppaction://hlinksldjump"/>
              </a:rPr>
              <a:t>Создайте</a:t>
            </a:r>
            <a:r>
              <a:rPr lang="ru-RU" sz="3600" dirty="0" smtClean="0"/>
              <a:t> и защитите презентацию по теме:</a:t>
            </a:r>
            <a:br>
              <a:rPr lang="ru-RU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5400" dirty="0" smtClean="0">
                <a:solidFill>
                  <a:srgbClr val="FF0000"/>
                </a:solidFill>
              </a:rPr>
              <a:t>Моя малая родина</a:t>
            </a: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90" y="1772817"/>
            <a:ext cx="7500937" cy="10715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 smtClean="0">
                <a:hlinkClick r:id="rId2" action="ppaction://hlinksldjump"/>
              </a:rPr>
              <a:t/>
            </a:r>
            <a:br>
              <a:rPr lang="ru-RU" sz="3600" dirty="0" smtClean="0">
                <a:hlinkClick r:id="rId2" action="ppaction://hlinksldjump"/>
              </a:rPr>
            </a:br>
            <a:r>
              <a:rPr lang="ru-RU" sz="3600" dirty="0" smtClean="0">
                <a:hlinkClick r:id="rId2" action="ppaction://hlinksldjump"/>
              </a:rPr>
              <a:t/>
            </a:r>
            <a:br>
              <a:rPr lang="ru-RU" sz="3600" dirty="0" smtClean="0">
                <a:hlinkClick r:id="rId2" action="ppaction://hlinksldjump"/>
              </a:rPr>
            </a:br>
            <a:r>
              <a:rPr lang="ru-RU" sz="3600" dirty="0" smtClean="0">
                <a:hlinkClick r:id="rId2" action="ppaction://hlinksldjump"/>
              </a:rPr>
              <a:t>Создайте</a:t>
            </a:r>
            <a:r>
              <a:rPr lang="ru-RU" sz="3600" dirty="0" smtClean="0"/>
              <a:t> и защитите презентацию по теме: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5400" dirty="0" smtClean="0">
                <a:solidFill>
                  <a:srgbClr val="FF0000"/>
                </a:solidFill>
              </a:rPr>
              <a:t>Зимние олимпийские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 виды спорта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50" y="1785927"/>
            <a:ext cx="7500937" cy="10715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 smtClean="0">
                <a:hlinkClick r:id="rId2" action="ppaction://hlinksldjump"/>
              </a:rPr>
              <a:t/>
            </a:r>
            <a:br>
              <a:rPr lang="ru-RU" sz="3600" dirty="0" smtClean="0">
                <a:hlinkClick r:id="rId2" action="ppaction://hlinksldjump"/>
              </a:rPr>
            </a:br>
            <a:r>
              <a:rPr lang="ru-RU" sz="3600" dirty="0" smtClean="0">
                <a:hlinkClick r:id="rId2" action="ppaction://hlinksldjump"/>
              </a:rPr>
              <a:t>Создайте</a:t>
            </a:r>
            <a:r>
              <a:rPr lang="ru-RU" sz="3600" dirty="0" smtClean="0"/>
              <a:t> и защитите презентацию по теме: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5400" dirty="0" smtClean="0">
                <a:solidFill>
                  <a:srgbClr val="FF0000"/>
                </a:solidFill>
              </a:rPr>
              <a:t>Летние олимпийские виды спорта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84" y="1340769"/>
            <a:ext cx="7500937" cy="10715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hlinkClick r:id="rId2" action="ppaction://hlinksldjump"/>
              </a:rPr>
              <a:t>Создайте</a:t>
            </a:r>
            <a:r>
              <a:rPr lang="ru-RU" sz="3600" dirty="0" smtClean="0"/>
              <a:t> и защитите презентацию по теме: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5400" dirty="0" smtClean="0">
                <a:solidFill>
                  <a:srgbClr val="FF0000"/>
                </a:solidFill>
              </a:rPr>
              <a:t>В мире интересного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8" y="1000109"/>
            <a:ext cx="7500937" cy="1071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>
                <a:hlinkClick r:id="rId2" action="ppaction://hlinksldjump"/>
              </a:rPr>
              <a:t/>
            </a:r>
            <a:br>
              <a:rPr lang="ru-RU" sz="4000" dirty="0" smtClean="0">
                <a:hlinkClick r:id="rId2" action="ppaction://hlinksldjump"/>
              </a:rPr>
            </a:br>
            <a:r>
              <a:rPr lang="ru-RU" sz="4000" dirty="0" smtClean="0">
                <a:hlinkClick r:id="rId2" action="ppaction://hlinksldjump"/>
              </a:rPr>
              <a:t/>
            </a:r>
            <a:br>
              <a:rPr lang="ru-RU" sz="4000" dirty="0" smtClean="0">
                <a:hlinkClick r:id="rId2" action="ppaction://hlinksldjump"/>
              </a:rPr>
            </a:br>
            <a:r>
              <a:rPr lang="ru-RU" sz="4000" dirty="0" smtClean="0">
                <a:hlinkClick r:id="rId2" action="ppaction://hlinksldjump"/>
              </a:rPr>
              <a:t>Создайте</a:t>
            </a:r>
            <a:r>
              <a:rPr lang="ru-RU" sz="4000" dirty="0" smtClean="0"/>
              <a:t> и защитите презентацию по теме:</a:t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>
                <a:solidFill>
                  <a:srgbClr val="FF0000"/>
                </a:solidFill>
              </a:rPr>
              <a:t>Счастье – это…..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4" y="1357299"/>
            <a:ext cx="7500937" cy="1071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>
                <a:hlinkClick r:id="rId2" action="ppaction://hlinksldjump"/>
              </a:rPr>
              <a:t/>
            </a:r>
            <a:br>
              <a:rPr lang="ru-RU" sz="4000" dirty="0" smtClean="0">
                <a:hlinkClick r:id="rId2" action="ppaction://hlinksldjump"/>
              </a:rPr>
            </a:br>
            <a:r>
              <a:rPr lang="ru-RU" sz="4000" dirty="0" smtClean="0">
                <a:hlinkClick r:id="rId2" action="ppaction://hlinksldjump"/>
              </a:rPr>
              <a:t/>
            </a:r>
            <a:br>
              <a:rPr lang="ru-RU" sz="4000" dirty="0" smtClean="0">
                <a:hlinkClick r:id="rId2" action="ppaction://hlinksldjump"/>
              </a:rPr>
            </a:br>
            <a:r>
              <a:rPr lang="ru-RU" sz="4000" dirty="0" smtClean="0">
                <a:hlinkClick r:id="rId3" action="ppaction://hlinksldjump"/>
              </a:rPr>
              <a:t>Создайте</a:t>
            </a:r>
            <a:r>
              <a:rPr lang="ru-RU" sz="4000" dirty="0" smtClean="0"/>
              <a:t> и защитите презентацию по теме:</a:t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>
                <a:solidFill>
                  <a:srgbClr val="FF0000"/>
                </a:solidFill>
              </a:rPr>
              <a:t>Семь чудес </a:t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>древнего мира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2" y="1428737"/>
            <a:ext cx="7500937" cy="1071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>
                <a:hlinkClick r:id="rId2" action="ppaction://hlinksldjump"/>
              </a:rPr>
              <a:t/>
            </a:r>
            <a:br>
              <a:rPr lang="ru-RU" sz="4000" dirty="0" smtClean="0">
                <a:hlinkClick r:id="rId2" action="ppaction://hlinksldjump"/>
              </a:rPr>
            </a:br>
            <a:r>
              <a:rPr lang="ru-RU" sz="4000" dirty="0" smtClean="0">
                <a:hlinkClick r:id="rId2" action="ppaction://hlinksldjump"/>
              </a:rPr>
              <a:t/>
            </a:r>
            <a:br>
              <a:rPr lang="ru-RU" sz="4000" dirty="0" smtClean="0">
                <a:hlinkClick r:id="rId2" action="ppaction://hlinksldjump"/>
              </a:rPr>
            </a:br>
            <a:r>
              <a:rPr lang="ru-RU" sz="4000" dirty="0" smtClean="0">
                <a:hlinkClick r:id="rId3" action="ppaction://hlinksldjump"/>
              </a:rPr>
              <a:t>Создайте </a:t>
            </a:r>
            <a:r>
              <a:rPr lang="ru-RU" sz="4000" dirty="0" smtClean="0"/>
              <a:t>и защитите презентацию по теме:</a:t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>
                <a:solidFill>
                  <a:srgbClr val="FF0000"/>
                </a:solidFill>
              </a:rPr>
              <a:t>Самые большие </a:t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>животные мира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6" y="1428737"/>
            <a:ext cx="7500937" cy="1071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>
                <a:hlinkClick r:id="rId2" action="ppaction://hlinksldjump"/>
              </a:rPr>
              <a:t/>
            </a:r>
            <a:br>
              <a:rPr lang="ru-RU" sz="4000" dirty="0" smtClean="0">
                <a:hlinkClick r:id="rId2" action="ppaction://hlinksldjump"/>
              </a:rPr>
            </a:br>
            <a:r>
              <a:rPr lang="ru-RU" sz="4000" dirty="0" smtClean="0">
                <a:hlinkClick r:id="rId2" action="ppaction://hlinksldjump"/>
              </a:rPr>
              <a:t/>
            </a:r>
            <a:br>
              <a:rPr lang="ru-RU" sz="4000" dirty="0" smtClean="0">
                <a:hlinkClick r:id="rId2" action="ppaction://hlinksldjump"/>
              </a:rPr>
            </a:br>
            <a:r>
              <a:rPr lang="ru-RU" sz="4000" dirty="0" smtClean="0">
                <a:hlinkClick r:id="rId3" action="ppaction://hlinksldjump"/>
              </a:rPr>
              <a:t>Создайте</a:t>
            </a:r>
            <a:r>
              <a:rPr lang="ru-RU" sz="4000" dirty="0" smtClean="0"/>
              <a:t> и защитите презентацию по теме:</a:t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>
                <a:solidFill>
                  <a:srgbClr val="FF0000"/>
                </a:solidFill>
              </a:rPr>
              <a:t>Государственные</a:t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> символы России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2" y="1785927"/>
            <a:ext cx="7500937" cy="1071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>
                <a:hlinkClick r:id="rId2" action="ppaction://hlinksldjump"/>
              </a:rPr>
              <a:t/>
            </a:r>
            <a:br>
              <a:rPr lang="ru-RU" sz="4000" dirty="0" smtClean="0">
                <a:hlinkClick r:id="rId2" action="ppaction://hlinksldjump"/>
              </a:rPr>
            </a:br>
            <a:r>
              <a:rPr lang="ru-RU" sz="4000" dirty="0" smtClean="0">
                <a:hlinkClick r:id="rId2" action="ppaction://hlinksldjump"/>
              </a:rPr>
              <a:t/>
            </a:r>
            <a:br>
              <a:rPr lang="ru-RU" sz="4000" dirty="0" smtClean="0">
                <a:hlinkClick r:id="rId2" action="ppaction://hlinksldjump"/>
              </a:rPr>
            </a:br>
            <a:r>
              <a:rPr lang="ru-RU" sz="4000" dirty="0" smtClean="0">
                <a:hlinkClick r:id="rId3" action="ppaction://hlinksldjump"/>
              </a:rPr>
              <a:t>Создайте</a:t>
            </a:r>
            <a:r>
              <a:rPr lang="ru-RU" sz="4000" dirty="0" smtClean="0"/>
              <a:t> и защитите презентацию по теме:</a:t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>
                <a:solidFill>
                  <a:srgbClr val="FF0000"/>
                </a:solidFill>
              </a:rPr>
              <a:t>Семь чудес света Современной истории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8" y="1142985"/>
            <a:ext cx="7500937" cy="1071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>
                <a:hlinkClick r:id="rId2" action="ppaction://hlinksldjump"/>
              </a:rPr>
              <a:t/>
            </a:r>
            <a:br>
              <a:rPr lang="ru-RU" sz="4000" dirty="0" smtClean="0">
                <a:hlinkClick r:id="rId2" action="ppaction://hlinksldjump"/>
              </a:rPr>
            </a:br>
            <a:r>
              <a:rPr lang="ru-RU" sz="4000" dirty="0" smtClean="0">
                <a:hlinkClick r:id="rId2" action="ppaction://hlinksldjump"/>
              </a:rPr>
              <a:t/>
            </a:r>
            <a:br>
              <a:rPr lang="ru-RU" sz="4000" dirty="0" smtClean="0">
                <a:hlinkClick r:id="rId2" action="ppaction://hlinksldjump"/>
              </a:rPr>
            </a:br>
            <a:r>
              <a:rPr lang="ru-RU" sz="4000" dirty="0" smtClean="0">
                <a:hlinkClick r:id="rId3" action="ppaction://hlinksldjump"/>
              </a:rPr>
              <a:t>Создайте</a:t>
            </a:r>
            <a:r>
              <a:rPr lang="ru-RU" sz="4000" dirty="0" smtClean="0"/>
              <a:t> и защитите презентацию по теме:</a:t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>
                <a:solidFill>
                  <a:srgbClr val="FF0000"/>
                </a:solidFill>
              </a:rPr>
              <a:t>Правила здорового </a:t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>образа жизни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4.deviantart.net/b794/i/2009/136/b/8/jessica_by_sapo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786051" y="1142984"/>
            <a:ext cx="6715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71737" y="2500305"/>
            <a:ext cx="6715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pic>
        <p:nvPicPr>
          <p:cNvPr id="47116" name="Picture 12" descr="http://prokoshkin.ru/files/1_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9" name="Picture 18" descr="http://static8.depositphotos.com/1037706/822/i/110/depositphotos_8224273-Green-cross-mark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61429">
            <a:off x="2213555" y="856239"/>
            <a:ext cx="1047751" cy="1047751"/>
          </a:xfrm>
          <a:prstGeom prst="rect">
            <a:avLst/>
          </a:prstGeom>
          <a:noFill/>
        </p:spPr>
      </p:pic>
      <p:sp>
        <p:nvSpPr>
          <p:cNvPr id="13" name="Крест 12"/>
          <p:cNvSpPr/>
          <p:nvPr/>
        </p:nvSpPr>
        <p:spPr>
          <a:xfrm>
            <a:off x="6643705" y="1000110"/>
            <a:ext cx="2500299" cy="2643207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рест 13"/>
          <p:cNvSpPr/>
          <p:nvPr/>
        </p:nvSpPr>
        <p:spPr>
          <a:xfrm>
            <a:off x="5286380" y="4500571"/>
            <a:ext cx="2857520" cy="2000288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рест 14"/>
          <p:cNvSpPr/>
          <p:nvPr/>
        </p:nvSpPr>
        <p:spPr>
          <a:xfrm>
            <a:off x="3571872" y="1"/>
            <a:ext cx="2500299" cy="2000288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Крест 15"/>
          <p:cNvSpPr/>
          <p:nvPr/>
        </p:nvSpPr>
        <p:spPr>
          <a:xfrm>
            <a:off x="500035" y="4500571"/>
            <a:ext cx="2857520" cy="2000288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рест 16"/>
          <p:cNvSpPr/>
          <p:nvPr/>
        </p:nvSpPr>
        <p:spPr>
          <a:xfrm>
            <a:off x="1" y="1643051"/>
            <a:ext cx="2714612" cy="2000288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4" y="1142985"/>
            <a:ext cx="7500937" cy="1071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>
                <a:hlinkClick r:id="rId2" action="ppaction://hlinksldjump"/>
              </a:rPr>
              <a:t/>
            </a:r>
            <a:br>
              <a:rPr lang="ru-RU" sz="4000" dirty="0" smtClean="0">
                <a:hlinkClick r:id="rId2" action="ppaction://hlinksldjump"/>
              </a:rPr>
            </a:br>
            <a:r>
              <a:rPr lang="ru-RU" sz="4000" dirty="0" smtClean="0">
                <a:hlinkClick r:id="rId2" action="ppaction://hlinksldjump"/>
              </a:rPr>
              <a:t/>
            </a:r>
            <a:br>
              <a:rPr lang="ru-RU" sz="4000" dirty="0" smtClean="0">
                <a:hlinkClick r:id="rId2" action="ppaction://hlinksldjump"/>
              </a:rPr>
            </a:br>
            <a:r>
              <a:rPr lang="ru-RU" sz="4000" dirty="0" smtClean="0">
                <a:hlinkClick r:id="rId3" action="ppaction://hlinksldjump"/>
              </a:rPr>
              <a:t>Создайте</a:t>
            </a:r>
            <a:r>
              <a:rPr lang="ru-RU" sz="4000" dirty="0" smtClean="0"/>
              <a:t> и защитите презентацию по теме:</a:t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>
                <a:solidFill>
                  <a:srgbClr val="FF0000"/>
                </a:solidFill>
              </a:rPr>
              <a:t>Что такое осень?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14.deviantart.net/b794/i/2009/136/b/8/jessica_by_sapo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photo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3"/>
            <a:ext cx="3286116" cy="1785927"/>
          </a:xfrm>
          <a:prstGeom prst="rect">
            <a:avLst/>
          </a:prstGeom>
        </p:spPr>
      </p:pic>
      <p:pic>
        <p:nvPicPr>
          <p:cNvPr id="8" name="Рисунок 7" descr="по-ав-енный-смай-ик-56094937.jpg"/>
          <p:cNvPicPr/>
          <p:nvPr/>
        </p:nvPicPr>
        <p:blipFill>
          <a:blip r:embed="rId4"/>
          <a:srcRect b="7644"/>
          <a:stretch>
            <a:fillRect/>
          </a:stretch>
        </p:blipFill>
        <p:spPr bwMode="auto">
          <a:xfrm>
            <a:off x="3286121" y="3"/>
            <a:ext cx="2928959" cy="1785927"/>
          </a:xfrm>
          <a:prstGeom prst="rect">
            <a:avLst/>
          </a:prstGeom>
        </p:spPr>
      </p:pic>
      <p:pic>
        <p:nvPicPr>
          <p:cNvPr id="9" name="Рисунок 8" descr="по-ав-енный-смай-ик-56094937.jpg"/>
          <p:cNvPicPr/>
          <p:nvPr/>
        </p:nvPicPr>
        <p:blipFill>
          <a:blip r:embed="rId4"/>
          <a:srcRect b="7644"/>
          <a:stretch>
            <a:fillRect/>
          </a:stretch>
        </p:blipFill>
        <p:spPr bwMode="auto">
          <a:xfrm>
            <a:off x="6215046" y="3"/>
            <a:ext cx="2928959" cy="1785927"/>
          </a:xfrm>
          <a:prstGeom prst="rect">
            <a:avLst/>
          </a:prstGeom>
        </p:spPr>
      </p:pic>
      <p:pic>
        <p:nvPicPr>
          <p:cNvPr id="10" name="Рисунок 9" descr="по-ав-енный-смай-ик-56094937.jpg"/>
          <p:cNvPicPr/>
          <p:nvPr/>
        </p:nvPicPr>
        <p:blipFill>
          <a:blip r:embed="rId4"/>
          <a:srcRect b="7644"/>
          <a:stretch>
            <a:fillRect/>
          </a:stretch>
        </p:blipFill>
        <p:spPr bwMode="auto">
          <a:xfrm>
            <a:off x="3214681" y="1785927"/>
            <a:ext cx="3071835" cy="1785927"/>
          </a:xfrm>
          <a:prstGeom prst="rect">
            <a:avLst/>
          </a:prstGeom>
        </p:spPr>
      </p:pic>
      <p:pic>
        <p:nvPicPr>
          <p:cNvPr id="11" name="Рисунок 10" descr="по-ав-енный-смай-ик-56094937.jpg"/>
          <p:cNvPicPr/>
          <p:nvPr/>
        </p:nvPicPr>
        <p:blipFill>
          <a:blip r:embed="rId4"/>
          <a:srcRect b="7644"/>
          <a:stretch>
            <a:fillRect/>
          </a:stretch>
        </p:blipFill>
        <p:spPr bwMode="auto">
          <a:xfrm>
            <a:off x="1" y="1785927"/>
            <a:ext cx="3286116" cy="1785927"/>
          </a:xfrm>
          <a:prstGeom prst="rect">
            <a:avLst/>
          </a:prstGeom>
        </p:spPr>
      </p:pic>
      <p:pic>
        <p:nvPicPr>
          <p:cNvPr id="12" name="Рисунок 11" descr="photo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86512" y="1785925"/>
            <a:ext cx="2857488" cy="1928827"/>
          </a:xfrm>
          <a:prstGeom prst="rect">
            <a:avLst/>
          </a:prstGeom>
        </p:spPr>
      </p:pic>
      <p:pic>
        <p:nvPicPr>
          <p:cNvPr id="13" name="Рисунок 12" descr="photo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3571878"/>
            <a:ext cx="3286116" cy="1785927"/>
          </a:xfrm>
          <a:prstGeom prst="rect">
            <a:avLst/>
          </a:prstGeom>
        </p:spPr>
      </p:pic>
      <p:pic>
        <p:nvPicPr>
          <p:cNvPr id="14" name="Рисунок 13" descr="по-ав-енный-смай-ик-56094937.jpg"/>
          <p:cNvPicPr/>
          <p:nvPr/>
        </p:nvPicPr>
        <p:blipFill>
          <a:blip r:embed="rId4"/>
          <a:srcRect b="7644"/>
          <a:stretch>
            <a:fillRect/>
          </a:stretch>
        </p:blipFill>
        <p:spPr bwMode="auto">
          <a:xfrm>
            <a:off x="3286120" y="3571878"/>
            <a:ext cx="3071835" cy="1785927"/>
          </a:xfrm>
          <a:prstGeom prst="rect">
            <a:avLst/>
          </a:prstGeom>
        </p:spPr>
      </p:pic>
      <p:pic>
        <p:nvPicPr>
          <p:cNvPr id="15" name="Рисунок 14" descr="по-ав-енный-смай-ик-56094937.jpg"/>
          <p:cNvPicPr/>
          <p:nvPr/>
        </p:nvPicPr>
        <p:blipFill>
          <a:blip r:embed="rId4"/>
          <a:srcRect b="7644"/>
          <a:stretch>
            <a:fillRect/>
          </a:stretch>
        </p:blipFill>
        <p:spPr bwMode="auto">
          <a:xfrm>
            <a:off x="6357953" y="3571878"/>
            <a:ext cx="2786051" cy="1785951"/>
          </a:xfrm>
          <a:prstGeom prst="rect">
            <a:avLst/>
          </a:prstGeom>
        </p:spPr>
      </p:pic>
      <p:pic>
        <p:nvPicPr>
          <p:cNvPr id="16" name="Рисунок 15" descr="по-ав-енный-смай-ик-56094937.jpg"/>
          <p:cNvPicPr/>
          <p:nvPr/>
        </p:nvPicPr>
        <p:blipFill>
          <a:blip r:embed="rId4"/>
          <a:srcRect b="7644"/>
          <a:stretch>
            <a:fillRect/>
          </a:stretch>
        </p:blipFill>
        <p:spPr bwMode="auto">
          <a:xfrm>
            <a:off x="0" y="5357827"/>
            <a:ext cx="3143240" cy="1500175"/>
          </a:xfrm>
          <a:prstGeom prst="rect">
            <a:avLst/>
          </a:prstGeom>
        </p:spPr>
      </p:pic>
      <p:pic>
        <p:nvPicPr>
          <p:cNvPr id="17" name="Рисунок 16" descr="по-ав-енный-смай-ик-56094937.jpg"/>
          <p:cNvPicPr/>
          <p:nvPr/>
        </p:nvPicPr>
        <p:blipFill>
          <a:blip r:embed="rId4"/>
          <a:srcRect b="7644"/>
          <a:stretch>
            <a:fillRect/>
          </a:stretch>
        </p:blipFill>
        <p:spPr bwMode="auto">
          <a:xfrm>
            <a:off x="6072169" y="5286366"/>
            <a:ext cx="3071835" cy="1571636"/>
          </a:xfrm>
          <a:prstGeom prst="rect">
            <a:avLst/>
          </a:prstGeom>
        </p:spPr>
      </p:pic>
      <p:pic>
        <p:nvPicPr>
          <p:cNvPr id="18" name="Рисунок 17" descr="photo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143241" y="5286390"/>
            <a:ext cx="3000396" cy="157161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" y="3"/>
            <a:ext cx="3286116" cy="1785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" y="0"/>
            <a:ext cx="1785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1</a:t>
            </a:r>
            <a:endParaRPr lang="ru-RU" sz="5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286121" y="1785927"/>
            <a:ext cx="2928959" cy="1785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286116" y="1785925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5</a:t>
            </a:r>
            <a:endParaRPr lang="ru-RU" sz="5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286121" y="3"/>
            <a:ext cx="2928959" cy="1785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286116" y="0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2</a:t>
            </a:r>
            <a:endParaRPr lang="ru-RU" sz="5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" y="1785927"/>
            <a:ext cx="3286116" cy="1785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" y="3571878"/>
            <a:ext cx="3286116" cy="1785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215075" y="3"/>
            <a:ext cx="2928927" cy="1785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286117" y="3571878"/>
            <a:ext cx="3000396" cy="1785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215075" y="1785927"/>
            <a:ext cx="2928927" cy="1785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286512" y="3571878"/>
            <a:ext cx="2857488" cy="1785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143637" y="5357827"/>
            <a:ext cx="3000364" cy="1500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286116" y="5357827"/>
            <a:ext cx="2857520" cy="1500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" y="5357827"/>
            <a:ext cx="3286116" cy="1500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0" y="1785925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4</a:t>
            </a:r>
            <a:endParaRPr lang="ru-RU" sz="5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0" y="3571876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7</a:t>
            </a:r>
            <a:endParaRPr lang="ru-RU" sz="5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286116" y="3571876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8</a:t>
            </a:r>
            <a:endParaRPr lang="ru-RU" sz="5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572264" y="3571876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9</a:t>
            </a:r>
            <a:endParaRPr lang="ru-RU" sz="5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0" y="5357825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10</a:t>
            </a:r>
            <a:endParaRPr lang="ru-RU" sz="5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286116" y="5357825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11</a:t>
            </a:r>
            <a:endParaRPr lang="ru-RU" sz="5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572264" y="5357825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12</a:t>
            </a:r>
            <a:endParaRPr lang="ru-RU" sz="5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6572264" y="0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3</a:t>
            </a:r>
            <a:endParaRPr lang="ru-RU" sz="5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572264" y="1785925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6</a:t>
            </a:r>
            <a:endParaRPr lang="ru-RU" sz="5400" b="1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92" y="500044"/>
            <a:ext cx="7500937" cy="1071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Критерии оценивания работ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7" y="1500178"/>
            <a:ext cx="757242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Раскрытие темы презентации (1 - 5 баллов)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Эстетическое оформление (1 – 5 баллов)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Защита презентации (1 -  5 баллов)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Составить </a:t>
            </a:r>
            <a:r>
              <a:rPr lang="ru-RU" dirty="0" err="1" smtClean="0">
                <a:solidFill>
                  <a:srgbClr val="FF0000"/>
                </a:solidFill>
              </a:rPr>
              <a:t>синквейн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7" y="2000243"/>
            <a:ext cx="75724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вариант «Мультимедиа»</a:t>
            </a:r>
          </a:p>
          <a:p>
            <a:pPr marL="342900" indent="-342900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 вариант «Презентация»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21" y="642940"/>
            <a:ext cx="7500937" cy="1071563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Домашнее задание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785790" y="1785927"/>
            <a:ext cx="750099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Выучить конспект лекции</a:t>
            </a:r>
          </a:p>
          <a:p>
            <a:pPr marL="342900" indent="-342900">
              <a:buFontTx/>
              <a:buAutoNum type="arabicParenR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Провести сравнительный анализ трёх наиболее популярных на сегодняшний день браузеров</a:t>
            </a: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43825" y="2204865"/>
            <a:ext cx="7500937" cy="1071563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00"/>
                </a:solidFill>
              </a:rPr>
              <a:t>ЗА ВНИМАНИЕ!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8675" name="Picture 4" descr="Набор Fuzzy из категории аниме смайлики СМАЙЛЫ - Smayly.ru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42" y="3789365"/>
            <a:ext cx="1428751" cy="142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http://forumsmile.ru/u/0/3/6/03681d4fa6b1715a1f554f442adc20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8" y="1728788"/>
            <a:ext cx="4857751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86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4.deviantart.net/b794/i/2009/136/b/8/jessica_by_sapo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786051" y="1142984"/>
            <a:ext cx="6715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71737" y="2500305"/>
            <a:ext cx="6715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pic>
        <p:nvPicPr>
          <p:cNvPr id="52226" name="Picture 2" descr="http://prokoshkin.ru/files/1_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18" descr="http://static8.depositphotos.com/1037706/822/i/110/depositphotos_8224273-Green-cross-mark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64375">
            <a:off x="5651490" y="2008159"/>
            <a:ext cx="1047751" cy="1047751"/>
          </a:xfrm>
          <a:prstGeom prst="rect">
            <a:avLst/>
          </a:prstGeom>
          <a:noFill/>
        </p:spPr>
      </p:pic>
      <p:sp>
        <p:nvSpPr>
          <p:cNvPr id="12" name="Крест 11"/>
          <p:cNvSpPr/>
          <p:nvPr/>
        </p:nvSpPr>
        <p:spPr>
          <a:xfrm>
            <a:off x="5786447" y="142852"/>
            <a:ext cx="2857520" cy="1928827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tiroir.ru/store/158-580-thickbox/pishuschaja-mashinka-consul-gdr.jpg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3d_zvuki_na_telefon_-_zvuk_karetki_pishushchej_mashinki_(zf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500563" y="25717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http://tiroir.ru/store/158-580-thickbox/pishuschaja-mashinka-consul-gdr.jpg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 descr="1474317956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-7c9bf1337cce2aa23fe72562547e0a999acfb03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8" y="2500308"/>
            <a:ext cx="7500937" cy="1071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План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54" y="3214689"/>
            <a:ext cx="7500991" cy="364331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Мультимедийные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технологии. Применение мультимедиа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Мультимедиа – продукты. Мультимедийная презентация</a:t>
            </a:r>
          </a:p>
          <a:p>
            <a:pPr>
              <a:buNone/>
            </a:pP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5" y="64292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28.09.2017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642914" y="714357"/>
            <a:ext cx="8072495" cy="1686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УРОК  № 7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МУЛЬТИМЕДИЙНЫЕ ТЕХНОЛОГИИ. ПОНЯТИЕ МУЛЬТИМЕДИА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52016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КОМП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1386</TotalTime>
  <Words>415</Words>
  <Application>Microsoft Office PowerPoint</Application>
  <PresentationFormat>Экран (4:3)</PresentationFormat>
  <Paragraphs>130</Paragraphs>
  <Slides>45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Презентация КОМП</vt:lpstr>
      <vt:lpstr> УРОК  № 7 МУЛЬТИМЕДИЙНЫЕ ТЕХНОЛОГИИ. ПОНЯТИЕ МУЛЬТИМЕДИА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План</vt:lpstr>
      <vt:lpstr>Слайд 10</vt:lpstr>
      <vt:lpstr>Слайд 11</vt:lpstr>
      <vt:lpstr>Мультимедийные технологии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Мультимедийные продукты</vt:lpstr>
      <vt:lpstr>Слайд 22</vt:lpstr>
      <vt:lpstr>Компьютерная презентация</vt:lpstr>
      <vt:lpstr> Виды презентаций</vt:lpstr>
      <vt:lpstr>Слайд 25</vt:lpstr>
      <vt:lpstr>Слайд 26</vt:lpstr>
      <vt:lpstr>Слайд 27</vt:lpstr>
      <vt:lpstr>Слайд 28</vt:lpstr>
      <vt:lpstr>Создайте и защитите презентацию по теме:  Техникум, в котором  я учусь </vt:lpstr>
      <vt:lpstr> Создайте и защитите презентацию по теме:  Моя малая родина  </vt:lpstr>
      <vt:lpstr>  Создайте и защитите презентацию по теме:  Зимние олимпийские  виды спорта </vt:lpstr>
      <vt:lpstr> Создайте и защитите презентацию по теме:  Летние олимпийские виды спорта</vt:lpstr>
      <vt:lpstr>   Создайте и защитите презентацию по теме:  В мире интересного </vt:lpstr>
      <vt:lpstr>  Создайте и защитите презентацию по теме:  Счастье – это…..</vt:lpstr>
      <vt:lpstr>  Создайте и защитите презентацию по теме:  Семь чудес  древнего мира</vt:lpstr>
      <vt:lpstr>  Создайте и защитите презентацию по теме:  Самые большие  животные мира</vt:lpstr>
      <vt:lpstr>  Создайте и защитите презентацию по теме:  Государственные  символы России</vt:lpstr>
      <vt:lpstr>  Создайте и защитите презентацию по теме:  Семь чудес света Современной истории</vt:lpstr>
      <vt:lpstr>  Создайте и защитите презентацию по теме:  Правила здорового  образа жизни</vt:lpstr>
      <vt:lpstr>  Создайте и защитите презентацию по теме:  Что такое осень?</vt:lpstr>
      <vt:lpstr>Слайд 41</vt:lpstr>
      <vt:lpstr>Критерии оценивания работ</vt:lpstr>
      <vt:lpstr>Составить синквейн</vt:lpstr>
      <vt:lpstr>Домашнее задание</vt:lpstr>
      <vt:lpstr>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Людмила</cp:lastModifiedBy>
  <cp:revision>201</cp:revision>
  <dcterms:created xsi:type="dcterms:W3CDTF">2011-07-13T14:13:24Z</dcterms:created>
  <dcterms:modified xsi:type="dcterms:W3CDTF">2017-09-28T04:46:26Z</dcterms:modified>
</cp:coreProperties>
</file>