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4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0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994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22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975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90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75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98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06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06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6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78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97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65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75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87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04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6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4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4F4C9A-C6AD-4DFE-9595-E7B64B79386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A348C3-A0FB-4E6B-AF65-CA7AEA39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67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125" y="207963"/>
            <a:ext cx="9144000" cy="106794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jaVu Sans"/>
                <a:cs typeface="Lohit Hindi"/>
              </a:rPr>
              <a:t>Министерство сельского хозяйства и продовольствия Самарской области</a:t>
            </a:r>
            <a:r>
              <a:rPr lang="ru-RU" sz="2000" kern="50" dirty="0" smtClean="0">
                <a:effectLst/>
                <a:latin typeface="Courier New" panose="02070309020205020404" pitchFamily="49" charset="0"/>
                <a:ea typeface="DejaVu Sans"/>
                <a:cs typeface="Lohit Hindi"/>
              </a:rPr>
              <a:t/>
            </a:r>
            <a:br>
              <a:rPr lang="ru-RU" sz="2000" kern="50" dirty="0" smtClean="0">
                <a:effectLst/>
                <a:latin typeface="Courier New" panose="02070309020205020404" pitchFamily="49" charset="0"/>
                <a:ea typeface="DejaVu Sans"/>
                <a:cs typeface="Lohit Hindi"/>
              </a:rPr>
            </a:b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jaVu Sans"/>
                <a:cs typeface="Lohit Hindi"/>
              </a:rPr>
              <a:t>государственное бюджетное профессиональное образовательное учреждение </a:t>
            </a:r>
            <a:r>
              <a:rPr lang="ru-RU" sz="2000" kern="50" dirty="0" smtClean="0">
                <a:effectLst/>
                <a:latin typeface="Courier New" panose="02070309020205020404" pitchFamily="49" charset="0"/>
                <a:ea typeface="DejaVu Sans"/>
                <a:cs typeface="Lohit Hindi"/>
              </a:rPr>
              <a:t/>
            </a:r>
            <a:br>
              <a:rPr lang="ru-RU" sz="2000" kern="50" dirty="0" smtClean="0">
                <a:effectLst/>
                <a:latin typeface="Courier New" panose="02070309020205020404" pitchFamily="49" charset="0"/>
                <a:ea typeface="DejaVu Sans"/>
                <a:cs typeface="Lohit Hindi"/>
              </a:rPr>
            </a:b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jaVu Sans"/>
                <a:cs typeface="Lohit Hindi"/>
              </a:rPr>
              <a:t>Самарской области «</a:t>
            </a:r>
            <a:r>
              <a:rPr lang="ru-RU" sz="2000" kern="5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jaVu Sans"/>
                <a:cs typeface="Lohit Hindi"/>
              </a:rPr>
              <a:t>Кинель</a:t>
            </a:r>
            <a:r>
              <a:rPr lang="ru-RU" sz="2000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jaVu Sans"/>
                <a:cs typeface="Lohit Hindi"/>
              </a:rPr>
              <a:t>-Черкасский сельскохозяйственный техникум»</a:t>
            </a:r>
            <a:endParaRPr lang="ru-RU" sz="2000" kern="50" dirty="0">
              <a:effectLst/>
              <a:latin typeface="Courier New" panose="02070309020205020404" pitchFamily="49" charset="0"/>
              <a:ea typeface="DejaVu Sans"/>
              <a:cs typeface="Lohit Hind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2273" y="2033512"/>
            <a:ext cx="6815669" cy="32208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Тема открытого урока: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«Изучение и расшифровка штрихового кодирования».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9843" y="5943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Преподаватель: Ардатова Л.И.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81727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5861207" cy="819372"/>
          </a:xfrm>
        </p:spPr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1705971"/>
            <a:ext cx="6079571" cy="41698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1. К чему относится штриховое кодирование?</a:t>
            </a:r>
          </a:p>
          <a:p>
            <a:pPr algn="l"/>
            <a:r>
              <a:rPr lang="ru-RU" dirty="0"/>
              <a:t>2. Для чего предназначено?</a:t>
            </a:r>
          </a:p>
          <a:p>
            <a:pPr algn="l"/>
            <a:r>
              <a:rPr lang="ru-RU" dirty="0"/>
              <a:t>3. Штриховое кодирование это?</a:t>
            </a:r>
          </a:p>
          <a:p>
            <a:pPr algn="l"/>
            <a:r>
              <a:rPr lang="ru-RU" dirty="0"/>
              <a:t>4. Что такое код?</a:t>
            </a:r>
          </a:p>
          <a:p>
            <a:pPr algn="l"/>
            <a:r>
              <a:rPr lang="ru-RU" dirty="0"/>
              <a:t>5. Цель кодирования?</a:t>
            </a:r>
          </a:p>
          <a:p>
            <a:pPr algn="l"/>
            <a:r>
              <a:rPr lang="ru-RU" dirty="0"/>
              <a:t>6. Штриховой код- это..</a:t>
            </a:r>
          </a:p>
          <a:p>
            <a:pPr algn="l"/>
            <a:r>
              <a:rPr lang="ru-RU" dirty="0"/>
              <a:t>7. Штрих код – это…</a:t>
            </a:r>
          </a:p>
          <a:p>
            <a:pPr algn="l"/>
            <a:r>
              <a:rPr lang="ru-RU" dirty="0"/>
              <a:t>8. Для чего предназначена контрольная цифра в ШК? </a:t>
            </a:r>
          </a:p>
          <a:p>
            <a:pPr algn="l"/>
            <a:r>
              <a:rPr lang="ru-RU" dirty="0"/>
              <a:t>9. Структура штрих кода.</a:t>
            </a:r>
          </a:p>
          <a:p>
            <a:pPr algn="l"/>
            <a:r>
              <a:rPr lang="ru-RU" dirty="0"/>
              <a:t>10. Кто присваивает код товару?</a:t>
            </a:r>
          </a:p>
        </p:txBody>
      </p:sp>
    </p:spTree>
    <p:extLst>
      <p:ext uri="{BB962C8B-B14F-4D97-AF65-F5344CB8AC3E}">
        <p14:creationId xmlns:p14="http://schemas.microsoft.com/office/powerpoint/2010/main" xmlns="" val="2042098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5" y="465065"/>
            <a:ext cx="8038531" cy="57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5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5" y="931657"/>
            <a:ext cx="8188657" cy="51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21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32263"/>
            <a:ext cx="9601196" cy="559558"/>
          </a:xfrm>
        </p:spPr>
        <p:txBody>
          <a:bodyPr>
            <a:noAutofit/>
          </a:bodyPr>
          <a:lstStyle/>
          <a:p>
            <a:r>
              <a:rPr lang="ru-RU" sz="2400" b="1" dirty="0"/>
              <a:t>Коды стран местонахождения банка данных о штриховых кодах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194" y="1091821"/>
            <a:ext cx="8461611" cy="55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25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9257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Ход выполнения работы: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i="1" dirty="0"/>
              <a:t>з</a:t>
            </a:r>
            <a:r>
              <a:rPr lang="ru-RU" sz="2800" i="1" smtClean="0"/>
              <a:t>аписать </a:t>
            </a:r>
            <a:r>
              <a:rPr lang="ru-RU" sz="2800" i="1" dirty="0"/>
              <a:t>и расшифровать штрих-коды с упаковок 5  товаров.       Произвести расчёт контрольной цифры. Оформить в </a:t>
            </a:r>
            <a:r>
              <a:rPr lang="ru-RU" sz="2800" i="1" dirty="0" smtClean="0"/>
              <a:t>таблице</a:t>
            </a:r>
            <a:r>
              <a:rPr lang="ru-RU" sz="2800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810585"/>
              </p:ext>
            </p:extLst>
          </p:nvPr>
        </p:nvGraphicFramePr>
        <p:xfrm>
          <a:off x="1528548" y="2552131"/>
          <a:ext cx="9368050" cy="3493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837"/>
                <a:gridCol w="1654895"/>
                <a:gridCol w="2161545"/>
                <a:gridCol w="3026773"/>
              </a:tblGrid>
              <a:tr h="1480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товаров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Схематический рисунок штрих-кода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изготовления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товара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 контрольной цифры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7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041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215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552734"/>
            <a:ext cx="9601196" cy="57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8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116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Министерство сельского хозяйства и продовольствия Самарской области государственное бюджетное профессиональное образовательное учреждение  Самарской области «Кинель-Черкасский сельскохозяйственный техникум»</vt:lpstr>
      <vt:lpstr>Вопросы:</vt:lpstr>
      <vt:lpstr>Слайд 3</vt:lpstr>
      <vt:lpstr>Слайд 4</vt:lpstr>
      <vt:lpstr>Коды стран местонахождения банка данных о штриховых кодах.</vt:lpstr>
      <vt:lpstr>Ход выполнения работы:  записать и расшифровать штрих-коды с упаковок 5  товаров.       Произвести расчёт контрольной цифры. Оформить в таблице.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сельского хозяйства и продовольствия Самарской области государственное бюджетное профессиональное образовательное учреждение  Самарской области «Кинель-Черкасский сельскохозяйственный техникум»</dc:title>
  <dc:creator>Людмила</dc:creator>
  <cp:lastModifiedBy>Приёмная 2011</cp:lastModifiedBy>
  <cp:revision>8</cp:revision>
  <dcterms:created xsi:type="dcterms:W3CDTF">2017-10-04T11:41:53Z</dcterms:created>
  <dcterms:modified xsi:type="dcterms:W3CDTF">2017-10-16T07:26:45Z</dcterms:modified>
</cp:coreProperties>
</file>